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0C52-89CF-422E-9F0A-6F3C8B26AA9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887D-77A7-43F2-A3F4-BBDAD0CAC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24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0C52-89CF-422E-9F0A-6F3C8B26AA9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887D-77A7-43F2-A3F4-BBDAD0CAC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42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0C52-89CF-422E-9F0A-6F3C8B26AA9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887D-77A7-43F2-A3F4-BBDAD0CAC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94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0C52-89CF-422E-9F0A-6F3C8B26AA9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887D-77A7-43F2-A3F4-BBDAD0CAC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21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0C52-89CF-422E-9F0A-6F3C8B26AA9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887D-77A7-43F2-A3F4-BBDAD0CAC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04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0C52-89CF-422E-9F0A-6F3C8B26AA9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887D-77A7-43F2-A3F4-BBDAD0CAC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89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0C52-89CF-422E-9F0A-6F3C8B26AA9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887D-77A7-43F2-A3F4-BBDAD0CAC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28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0C52-89CF-422E-9F0A-6F3C8B26AA9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887D-77A7-43F2-A3F4-BBDAD0CAC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7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0C52-89CF-422E-9F0A-6F3C8B26AA9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887D-77A7-43F2-A3F4-BBDAD0CAC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47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0C52-89CF-422E-9F0A-6F3C8B26AA9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887D-77A7-43F2-A3F4-BBDAD0CAC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56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0C52-89CF-422E-9F0A-6F3C8B26AA9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887D-77A7-43F2-A3F4-BBDAD0CAC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08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B0C52-89CF-422E-9F0A-6F3C8B26AA9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6887D-77A7-43F2-A3F4-BBDAD0CAC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262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1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48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0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2214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2017-06-09T10:32:21Z</dcterms:created>
  <dcterms:modified xsi:type="dcterms:W3CDTF">2017-06-09T10:32:25Z</dcterms:modified>
</cp:coreProperties>
</file>